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png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960350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2" userDrawn="1">
          <p15:clr>
            <a:srgbClr val="A4A3A4"/>
          </p15:clr>
        </p15:guide>
        <p15:guide id="2" pos="41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 showGuides="1">
      <p:cViewPr>
        <p:scale>
          <a:sx n="63" d="100"/>
          <a:sy n="63" d="100"/>
        </p:scale>
        <p:origin x="2832" y="1240"/>
      </p:cViewPr>
      <p:guideLst>
        <p:guide orient="horz" pos="2722"/>
        <p:guide pos="41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26" y="1414125"/>
            <a:ext cx="11016298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4538401"/>
            <a:ext cx="9720263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0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460041"/>
            <a:ext cx="2794575" cy="7322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5" y="460041"/>
            <a:ext cx="8221722" cy="7322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47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7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5" y="2154193"/>
            <a:ext cx="11178302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5" y="5782513"/>
            <a:ext cx="11178302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9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2300203"/>
            <a:ext cx="5508149" cy="5482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2300203"/>
            <a:ext cx="5508149" cy="5482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5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460043"/>
            <a:ext cx="11178302" cy="16701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2118188"/>
            <a:ext cx="5482835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3156278"/>
            <a:ext cx="5482835" cy="4642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8" y="2118188"/>
            <a:ext cx="5509837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8" y="3156278"/>
            <a:ext cx="5509837" cy="4642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7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2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576051"/>
            <a:ext cx="4180050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1244112"/>
            <a:ext cx="6561177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2" y="2592229"/>
            <a:ext cx="4180050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1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576051"/>
            <a:ext cx="4180050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1244112"/>
            <a:ext cx="6561177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2" y="2592229"/>
            <a:ext cx="4180050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3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460043"/>
            <a:ext cx="11178302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2300203"/>
            <a:ext cx="11178302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8008709"/>
            <a:ext cx="2916079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2314D-16A6-8446-AC4B-2981FE07EA8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8008709"/>
            <a:ext cx="4374118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8008709"/>
            <a:ext cx="2916079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0968-C46D-3343-A280-6C7CE51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2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52144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9E2E70-039A-7F42-9574-5911B1F4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" y="1433704"/>
            <a:ext cx="2880000" cy="288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D7124C-308F-1346-B6D8-D2EFAE66236F}"/>
              </a:ext>
            </a:extLst>
          </p:cNvPr>
          <p:cNvSpPr/>
          <p:nvPr/>
        </p:nvSpPr>
        <p:spPr>
          <a:xfrm>
            <a:off x="36515" y="52627"/>
            <a:ext cx="3694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Hiungarian</a:t>
            </a:r>
            <a:r>
              <a:rPr lang="en-US" dirty="0"/>
              <a:t> </a:t>
            </a:r>
            <a:r>
              <a:rPr lang="en-US" dirty="0" err="1"/>
              <a:t>Horntail身形瞬间消失在一道闪电之中，下一刻已经出现在Heracles身旁，试图发动突袭攻击Heracles躲了过去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1BB48-9DB4-884A-88F5-5FAFBDCE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363" y="-20627"/>
            <a:ext cx="2880000" cy="28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99C522-2AA1-D940-8EE2-E62D11C67025}"/>
              </a:ext>
            </a:extLst>
          </p:cNvPr>
          <p:cNvSpPr/>
          <p:nvPr/>
        </p:nvSpPr>
        <p:spPr>
          <a:xfrm>
            <a:off x="2916513" y="3040125"/>
            <a:ext cx="3694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Heracles舞动黄金长剑，周身剑芒如风暴般肆虐，剑气横扫，将周围的一切都卷入其中Hiungarian</a:t>
            </a:r>
            <a:r>
              <a:rPr lang="en-US" dirty="0"/>
              <a:t> </a:t>
            </a:r>
            <a:r>
              <a:rPr lang="en-US" dirty="0" err="1"/>
              <a:t>Horntail躲了过去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B91905-B3E8-6B44-AE98-A868087E5A34}"/>
              </a:ext>
            </a:extLst>
          </p:cNvPr>
          <p:cNvSpPr/>
          <p:nvPr/>
        </p:nvSpPr>
        <p:spPr>
          <a:xfrm>
            <a:off x="6516691" y="-15835"/>
            <a:ext cx="34325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Heracles运起内力，全身肌肉鼓胀，皮肤如金属般坚硬，形成一层金刚般的护体之力Hiungarian</a:t>
            </a:r>
            <a:r>
              <a:rPr lang="en-US" dirty="0"/>
              <a:t> </a:t>
            </a:r>
            <a:r>
              <a:rPr lang="en-US" dirty="0" err="1"/>
              <a:t>Horntail躲了过去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3AE4B-108C-3B4E-AABA-4791F9B38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753" y="1433704"/>
            <a:ext cx="2880000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110A3-C887-1C40-BA44-5476AFAC4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350" y="-6296"/>
            <a:ext cx="2880000" cy="288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C7AE1D-D449-A846-BA14-CD683928C015}"/>
              </a:ext>
            </a:extLst>
          </p:cNvPr>
          <p:cNvSpPr/>
          <p:nvPr/>
        </p:nvSpPr>
        <p:spPr>
          <a:xfrm>
            <a:off x="9503993" y="2976267"/>
            <a:ext cx="3513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Heracles运起内力，全身肌肉鼓胀，皮肤如金属般坚硬，形成一层金刚般的护体之力Hiungarian</a:t>
            </a:r>
            <a:r>
              <a:rPr lang="en-US" dirty="0"/>
              <a:t> </a:t>
            </a:r>
            <a:r>
              <a:rPr lang="en-US" dirty="0" err="1"/>
              <a:t>Horntail躲了过去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9365-E454-B947-80F3-5D1085D5D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69793"/>
            <a:ext cx="2880000" cy="288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51D005-862A-F545-8723-387C92EA88E5}"/>
              </a:ext>
            </a:extLst>
          </p:cNvPr>
          <p:cNvSpPr/>
          <p:nvPr/>
        </p:nvSpPr>
        <p:spPr>
          <a:xfrm>
            <a:off x="1" y="4615004"/>
            <a:ext cx="3694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Heracles双拳迅猛无比，如钻石般坚硬，每一拳都带着震天动地的力量，犹如钻石切割空气造成了178的伤害。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AA61CD-0CBD-1B4B-A8E8-9D73BDB4F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8972" y="4526135"/>
            <a:ext cx="2880000" cy="288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D4AB5CB-2ED4-9143-840A-ED92DA307E98}"/>
              </a:ext>
            </a:extLst>
          </p:cNvPr>
          <p:cNvSpPr/>
          <p:nvPr/>
        </p:nvSpPr>
        <p:spPr>
          <a:xfrm>
            <a:off x="3379692" y="7522220"/>
            <a:ext cx="44109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Hiungarian</a:t>
            </a:r>
            <a:r>
              <a:rPr lang="en-US" dirty="0"/>
              <a:t> </a:t>
            </a:r>
            <a:r>
              <a:rPr lang="en-US" dirty="0" err="1"/>
              <a:t>Horntail双手结印，内力运转，犹如磁铁般吸引周围的雷电元素，形成一股强大的雷势，向Heracles猛烈冲击而去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A06354A-6D00-B140-BE25-4077B27C9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421" y="5681321"/>
            <a:ext cx="2880000" cy="288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D6B0C2B-30A5-AB43-9E19-95BFF54E2CB9}"/>
              </a:ext>
            </a:extLst>
          </p:cNvPr>
          <p:cNvSpPr/>
          <p:nvPr/>
        </p:nvSpPr>
        <p:spPr>
          <a:xfrm>
            <a:off x="9017328" y="4868775"/>
            <a:ext cx="1863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Heracles</a:t>
            </a:r>
            <a:r>
              <a:rPr lang="zh-CN" altLang="en-US" dirty="0"/>
              <a:t>战败了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7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71</Words>
  <Application>Microsoft Macintosh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李诚</dc:creator>
  <cp:lastModifiedBy>李诚</cp:lastModifiedBy>
  <cp:revision>1</cp:revision>
  <dcterms:created xsi:type="dcterms:W3CDTF">2023-10-13T06:12:45Z</dcterms:created>
  <dcterms:modified xsi:type="dcterms:W3CDTF">2023-10-13T06:19:50Z</dcterms:modified>
</cp:coreProperties>
</file>